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6858000" cx="12192000"/>
  <p:notesSz cx="6858000" cy="9144000"/>
  <p:embeddedFontLst>
    <p:embeddedFont>
      <p:font typeface="Noto Sans Medium"/>
      <p:regular r:id="rId11"/>
      <p:bold r:id="rId12"/>
      <p:italic r:id="rId13"/>
      <p:boldItalic r:id="rId14"/>
    </p:embeddedFont>
    <p:embeddedFont>
      <p:font typeface="Noto Sans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710">
          <p15:clr>
            <a:srgbClr val="A4A3A4"/>
          </p15:clr>
        </p15:guide>
        <p15:guide id="4" pos="6970">
          <p15:clr>
            <a:srgbClr val="A4A3A4"/>
          </p15:clr>
        </p15:guide>
      </p15:sldGuideLst>
    </p:ext>
    <p:ext uri="GoogleSlidesCustomDataVersion2">
      <go:slidesCustomData xmlns:go="http://customooxmlschemas.google.com/" r:id="rId19" roundtripDataSignature="AMtx7mgOGTXd8mvUdmdX9z/395QBHFUUE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  <p:guide pos="710"/>
        <p:guide pos="697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NotoSansMedium-regular.fntdata"/><Relationship Id="rId10" Type="http://schemas.openxmlformats.org/officeDocument/2006/relationships/slide" Target="slides/slide5.xml"/><Relationship Id="rId13" Type="http://schemas.openxmlformats.org/officeDocument/2006/relationships/font" Target="fonts/NotoSansMedium-italic.fntdata"/><Relationship Id="rId12" Type="http://schemas.openxmlformats.org/officeDocument/2006/relationships/font" Target="fonts/NotoSansMedium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otoSans-regular.fntdata"/><Relationship Id="rId14" Type="http://schemas.openxmlformats.org/officeDocument/2006/relationships/font" Target="fonts/NotoSansMedium-boldItalic.fntdata"/><Relationship Id="rId17" Type="http://schemas.openxmlformats.org/officeDocument/2006/relationships/font" Target="fonts/NotoSans-italic.fntdata"/><Relationship Id="rId16" Type="http://schemas.openxmlformats.org/officeDocument/2006/relationships/font" Target="fonts/NotoSans-bold.fntdata"/><Relationship Id="rId5" Type="http://schemas.openxmlformats.org/officeDocument/2006/relationships/notesMaster" Target="notesMasters/notesMaster1.xml"/><Relationship Id="rId19" Type="http://customschemas.google.com/relationships/presentationmetadata" Target="metadata"/><Relationship Id="rId6" Type="http://schemas.openxmlformats.org/officeDocument/2006/relationships/slide" Target="slides/slide1.xml"/><Relationship Id="rId18" Type="http://schemas.openxmlformats.org/officeDocument/2006/relationships/font" Target="fonts/NotoSa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5" name="Google Shape;125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8" name="Google Shape;13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733883c924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g2733883c92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fe94b1f19d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g2fe94b1f19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fe94b1f19d_2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g2fe94b1f19d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제목 슬라이드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b="0" i="0" sz="6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4" name="Google Shape;14;p21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5" name="Google Shape;15;p21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6" name="Google Shape;16;p21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b="0" i="0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3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4" name="Google Shape;94;p3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5" name="Google Shape;95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6" name="Google Shape;96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7" name="Google Shape;97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b="0" i="0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3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01" name="Google Shape;101;p3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2" name="Google Shape;102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3" name="Google Shape;103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4" name="Google Shape;104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3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8" name="Google Shape;108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9" name="Google Shape;109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0" name="Google Shape;110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3" name="Google Shape;113;p3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4" name="Google Shape;114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5" name="Google Shape;115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6" name="Google Shape;116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 1">
  <p:cSld name="제목만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g2733883c924_0_235"/>
          <p:cNvCxnSpPr/>
          <p:nvPr/>
        </p:nvCxnSpPr>
        <p:spPr>
          <a:xfrm>
            <a:off x="0" y="0"/>
            <a:ext cx="164100" cy="155400"/>
          </a:xfrm>
          <a:prstGeom prst="straightConnector1">
            <a:avLst/>
          </a:prstGeom>
          <a:noFill/>
          <a:ln cap="flat" cmpd="sng" w="19050">
            <a:solidFill>
              <a:srgbClr val="182B4D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9" name="Google Shape;119;g2733883c924_0_235"/>
          <p:cNvSpPr/>
          <p:nvPr/>
        </p:nvSpPr>
        <p:spPr>
          <a:xfrm>
            <a:off x="182616" y="578884"/>
            <a:ext cx="11863800" cy="45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g2733883c924_0_235"/>
          <p:cNvSpPr txBox="1"/>
          <p:nvPr>
            <p:ph idx="1" type="body"/>
          </p:nvPr>
        </p:nvSpPr>
        <p:spPr>
          <a:xfrm>
            <a:off x="206263" y="685252"/>
            <a:ext cx="11659800" cy="13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b="1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○"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✔"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텍스트이(가) 표시된 사진&#10;&#10;자동 생성된 설명" id="121" name="Google Shape;121;g2733883c924_0_2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7599" y="57958"/>
            <a:ext cx="1518755" cy="53631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g2733883c924_0_235"/>
          <p:cNvSpPr txBox="1"/>
          <p:nvPr>
            <p:ph type="title"/>
          </p:nvPr>
        </p:nvSpPr>
        <p:spPr>
          <a:xfrm>
            <a:off x="206263" y="103538"/>
            <a:ext cx="103212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1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14">
          <p15:clr>
            <a:srgbClr val="FBAE40"/>
          </p15:clr>
        </p15:guide>
        <p15:guide id="2" pos="121">
          <p15:clr>
            <a:srgbClr val="FBAE40"/>
          </p15:clr>
        </p15:guide>
        <p15:guide id="3" pos="3840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9" name="Google Shape;19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20" name="Google Shape;20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>
  <p:cSld name="구역 머리글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4"/>
          <p:cNvSpPr/>
          <p:nvPr/>
        </p:nvSpPr>
        <p:spPr>
          <a:xfrm>
            <a:off x="0" y="0"/>
            <a:ext cx="12191999" cy="6858000"/>
          </a:xfrm>
          <a:prstGeom prst="frame">
            <a:avLst>
              <a:gd fmla="val 1167" name="adj1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" name="Google Shape;23;p24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4" name="Google Shape;24;p24"/>
          <p:cNvSpPr txBox="1"/>
          <p:nvPr/>
        </p:nvSpPr>
        <p:spPr>
          <a:xfrm>
            <a:off x="8889357" y="3104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‹#›</a:t>
            </a:fld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>
  <p:cSld name="제목 슬라이드">
    <p:bg>
      <p:bgPr>
        <a:solidFill>
          <a:schemeClr val="accent4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잔디, 자연, 꽃, 식물이(가) 표시된 사진&#10;&#10;자동 생성된 설명" id="26" name="Google Shape;26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789" y="885463"/>
            <a:ext cx="12203579" cy="5972537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2"/>
          <p:cNvSpPr/>
          <p:nvPr/>
        </p:nvSpPr>
        <p:spPr>
          <a:xfrm flipH="1" rot="10800000">
            <a:off x="-11579" y="0"/>
            <a:ext cx="12203579" cy="4514125"/>
          </a:xfrm>
          <a:prstGeom prst="rect">
            <a:avLst/>
          </a:prstGeom>
          <a:solidFill>
            <a:schemeClr val="accent4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8" name="Google Shape;28;p22"/>
          <p:cNvCxnSpPr/>
          <p:nvPr/>
        </p:nvCxnSpPr>
        <p:spPr>
          <a:xfrm>
            <a:off x="6095999" y="5231047"/>
            <a:ext cx="0" cy="387752"/>
          </a:xfrm>
          <a:prstGeom prst="straightConnector1">
            <a:avLst/>
          </a:prstGeom>
          <a:noFill/>
          <a:ln cap="flat" cmpd="sng" w="12700">
            <a:solidFill>
              <a:schemeClr val="accent4"/>
            </a:solidFill>
            <a:prstDash val="solid"/>
            <a:miter lim="800000"/>
            <a:headEnd len="sm" w="sm" type="none"/>
            <a:tailEnd len="lg" w="lg" type="stealth"/>
          </a:ln>
        </p:spPr>
      </p:cxnSp>
      <p:grpSp>
        <p:nvGrpSpPr>
          <p:cNvPr id="29" name="Google Shape;29;p22"/>
          <p:cNvGrpSpPr/>
          <p:nvPr/>
        </p:nvGrpSpPr>
        <p:grpSpPr>
          <a:xfrm>
            <a:off x="1129146" y="4146629"/>
            <a:ext cx="669704" cy="734994"/>
            <a:chOff x="1261440" y="1189954"/>
            <a:chExt cx="1012368" cy="1111064"/>
          </a:xfrm>
        </p:grpSpPr>
        <p:sp>
          <p:nvSpPr>
            <p:cNvPr id="30" name="Google Shape;30;p22"/>
            <p:cNvSpPr/>
            <p:nvPr/>
          </p:nvSpPr>
          <p:spPr>
            <a:xfrm flipH="1">
              <a:off x="1261440" y="1189954"/>
              <a:ext cx="1012368" cy="1111064"/>
            </a:xfrm>
            <a:custGeom>
              <a:rect b="b" l="l" r="r" t="t"/>
              <a:pathLst>
                <a:path extrusionOk="0" h="1631940" w="1486974">
                  <a:moveTo>
                    <a:pt x="36836" y="408234"/>
                  </a:moveTo>
                  <a:cubicBezTo>
                    <a:pt x="-23660" y="513016"/>
                    <a:pt x="-7074" y="645769"/>
                    <a:pt x="67782" y="761722"/>
                  </a:cubicBezTo>
                  <a:lnTo>
                    <a:pt x="109755" y="816219"/>
                  </a:lnTo>
                  <a:lnTo>
                    <a:pt x="67782" y="870716"/>
                  </a:lnTo>
                  <a:cubicBezTo>
                    <a:pt x="-7074" y="986670"/>
                    <a:pt x="-23660" y="1119422"/>
                    <a:pt x="36836" y="1224204"/>
                  </a:cubicBezTo>
                  <a:cubicBezTo>
                    <a:pt x="97332" y="1328986"/>
                    <a:pt x="220592" y="1380999"/>
                    <a:pt x="358438" y="1374149"/>
                  </a:cubicBezTo>
                  <a:lnTo>
                    <a:pt x="426311" y="1365089"/>
                  </a:lnTo>
                  <a:lnTo>
                    <a:pt x="452400" y="1428396"/>
                  </a:lnTo>
                  <a:cubicBezTo>
                    <a:pt x="515391" y="1551200"/>
                    <a:pt x="622065" y="1631940"/>
                    <a:pt x="743057" y="1631940"/>
                  </a:cubicBezTo>
                  <a:cubicBezTo>
                    <a:pt x="864049" y="1631940"/>
                    <a:pt x="970723" y="1551200"/>
                    <a:pt x="1033714" y="1428396"/>
                  </a:cubicBezTo>
                  <a:lnTo>
                    <a:pt x="1059848" y="1364980"/>
                  </a:lnTo>
                  <a:lnTo>
                    <a:pt x="1128535" y="1374149"/>
                  </a:lnTo>
                  <a:cubicBezTo>
                    <a:pt x="1266382" y="1380999"/>
                    <a:pt x="1389642" y="1328986"/>
                    <a:pt x="1450138" y="1224204"/>
                  </a:cubicBezTo>
                  <a:cubicBezTo>
                    <a:pt x="1510634" y="1119422"/>
                    <a:pt x="1494048" y="986670"/>
                    <a:pt x="1419192" y="870716"/>
                  </a:cubicBezTo>
                  <a:lnTo>
                    <a:pt x="1377219" y="816219"/>
                  </a:lnTo>
                  <a:lnTo>
                    <a:pt x="1419192" y="761722"/>
                  </a:lnTo>
                  <a:cubicBezTo>
                    <a:pt x="1494048" y="645769"/>
                    <a:pt x="1510634" y="513016"/>
                    <a:pt x="1450138" y="408234"/>
                  </a:cubicBezTo>
                  <a:cubicBezTo>
                    <a:pt x="1389642" y="303452"/>
                    <a:pt x="1266382" y="251440"/>
                    <a:pt x="1128535" y="258290"/>
                  </a:cubicBezTo>
                  <a:lnTo>
                    <a:pt x="1060043" y="267433"/>
                  </a:lnTo>
                  <a:lnTo>
                    <a:pt x="1033714" y="203544"/>
                  </a:lnTo>
                  <a:cubicBezTo>
                    <a:pt x="970723" y="80740"/>
                    <a:pt x="864049" y="0"/>
                    <a:pt x="743057" y="0"/>
                  </a:cubicBezTo>
                  <a:cubicBezTo>
                    <a:pt x="622065" y="0"/>
                    <a:pt x="515391" y="80740"/>
                    <a:pt x="452400" y="203544"/>
                  </a:cubicBezTo>
                  <a:lnTo>
                    <a:pt x="426116" y="267324"/>
                  </a:lnTo>
                  <a:lnTo>
                    <a:pt x="358438" y="258290"/>
                  </a:lnTo>
                  <a:cubicBezTo>
                    <a:pt x="220592" y="251440"/>
                    <a:pt x="97332" y="303452"/>
                    <a:pt x="36836" y="4082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1" name="Google Shape;31;p22"/>
            <p:cNvSpPr/>
            <p:nvPr/>
          </p:nvSpPr>
          <p:spPr>
            <a:xfrm>
              <a:off x="1620558" y="1598420"/>
              <a:ext cx="294132" cy="29413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32" name="Google Shape;32;p22"/>
          <p:cNvSpPr/>
          <p:nvPr/>
        </p:nvSpPr>
        <p:spPr>
          <a:xfrm>
            <a:off x="0" y="0"/>
            <a:ext cx="12192000" cy="190876"/>
          </a:xfrm>
          <a:prstGeom prst="rect">
            <a:avLst/>
          </a:prstGeom>
          <a:solidFill>
            <a:schemeClr val="accent3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3" name="Google Shape;33;p22"/>
          <p:cNvGrpSpPr/>
          <p:nvPr/>
        </p:nvGrpSpPr>
        <p:grpSpPr>
          <a:xfrm>
            <a:off x="9782508" y="5550405"/>
            <a:ext cx="1095269" cy="815310"/>
            <a:chOff x="9782508" y="5512731"/>
            <a:chExt cx="1095269" cy="815310"/>
          </a:xfrm>
        </p:grpSpPr>
        <p:grpSp>
          <p:nvGrpSpPr>
            <p:cNvPr id="34" name="Google Shape;34;p22"/>
            <p:cNvGrpSpPr/>
            <p:nvPr/>
          </p:nvGrpSpPr>
          <p:grpSpPr>
            <a:xfrm flipH="1">
              <a:off x="10457224" y="5512731"/>
              <a:ext cx="420553" cy="815310"/>
              <a:chOff x="7852354" y="-1072560"/>
              <a:chExt cx="1922402" cy="3726880"/>
            </a:xfrm>
          </p:grpSpPr>
          <p:grpSp>
            <p:nvGrpSpPr>
              <p:cNvPr id="35" name="Google Shape;35;p22"/>
              <p:cNvGrpSpPr/>
              <p:nvPr/>
            </p:nvGrpSpPr>
            <p:grpSpPr>
              <a:xfrm>
                <a:off x="7852354" y="-1072560"/>
                <a:ext cx="1922402" cy="3066647"/>
                <a:chOff x="7852354" y="-1072560"/>
                <a:chExt cx="1922402" cy="3066647"/>
              </a:xfrm>
            </p:grpSpPr>
            <p:sp>
              <p:nvSpPr>
                <p:cNvPr id="36" name="Google Shape;36;p22"/>
                <p:cNvSpPr/>
                <p:nvPr/>
              </p:nvSpPr>
              <p:spPr>
                <a:xfrm>
                  <a:off x="8653597" y="-978614"/>
                  <a:ext cx="319917" cy="1199273"/>
                </a:xfrm>
                <a:custGeom>
                  <a:rect b="b" l="l" r="r" t="t"/>
                  <a:pathLst>
                    <a:path extrusionOk="0" h="1199273" w="319917">
                      <a:moveTo>
                        <a:pt x="159959" y="0"/>
                      </a:moveTo>
                      <a:lnTo>
                        <a:pt x="221893" y="114105"/>
                      </a:lnTo>
                      <a:cubicBezTo>
                        <a:pt x="285013" y="263338"/>
                        <a:pt x="319917" y="427411"/>
                        <a:pt x="319917" y="599636"/>
                      </a:cubicBezTo>
                      <a:cubicBezTo>
                        <a:pt x="319917" y="771861"/>
                        <a:pt x="285013" y="935934"/>
                        <a:pt x="221893" y="1085167"/>
                      </a:cubicBezTo>
                      <a:lnTo>
                        <a:pt x="159959" y="1199273"/>
                      </a:lnTo>
                      <a:lnTo>
                        <a:pt x="98024" y="1085167"/>
                      </a:lnTo>
                      <a:cubicBezTo>
                        <a:pt x="34904" y="935934"/>
                        <a:pt x="0" y="771861"/>
                        <a:pt x="0" y="599636"/>
                      </a:cubicBezTo>
                      <a:cubicBezTo>
                        <a:pt x="0" y="427411"/>
                        <a:pt x="34904" y="263338"/>
                        <a:pt x="98024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7" name="Google Shape;37;p22"/>
                <p:cNvSpPr/>
                <p:nvPr/>
              </p:nvSpPr>
              <p:spPr>
                <a:xfrm rot="2700000">
                  <a:off x="8133884" y="-791031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8" name="Google Shape;38;p22"/>
                <p:cNvSpPr/>
                <p:nvPr/>
              </p:nvSpPr>
              <p:spPr>
                <a:xfrm rot="2700000">
                  <a:off x="8133884" y="-218909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9" name="Google Shape;39;p22"/>
                <p:cNvSpPr/>
                <p:nvPr/>
              </p:nvSpPr>
              <p:spPr>
                <a:xfrm rot="2700000">
                  <a:off x="8133884" y="353214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cxnSp>
            <p:nvCxnSpPr>
              <p:cNvPr id="40" name="Google Shape;40;p22"/>
              <p:cNvCxnSpPr/>
              <p:nvPr/>
            </p:nvCxnSpPr>
            <p:spPr>
              <a:xfrm>
                <a:off x="8813555" y="-399823"/>
                <a:ext cx="0" cy="3054143"/>
              </a:xfrm>
              <a:prstGeom prst="straightConnector1">
                <a:avLst/>
              </a:prstGeom>
              <a:noFill/>
              <a:ln cap="flat" cmpd="sng" w="31750">
                <a:solidFill>
                  <a:schemeClr val="accen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41" name="Google Shape;41;p22"/>
            <p:cNvGrpSpPr/>
            <p:nvPr/>
          </p:nvGrpSpPr>
          <p:grpSpPr>
            <a:xfrm flipH="1">
              <a:off x="9782508" y="5512731"/>
              <a:ext cx="420553" cy="815310"/>
              <a:chOff x="7852354" y="-1072560"/>
              <a:chExt cx="1922402" cy="3726880"/>
            </a:xfrm>
          </p:grpSpPr>
          <p:grpSp>
            <p:nvGrpSpPr>
              <p:cNvPr id="42" name="Google Shape;42;p22"/>
              <p:cNvGrpSpPr/>
              <p:nvPr/>
            </p:nvGrpSpPr>
            <p:grpSpPr>
              <a:xfrm>
                <a:off x="7852354" y="-1072560"/>
                <a:ext cx="1922402" cy="3066647"/>
                <a:chOff x="7852354" y="-1072560"/>
                <a:chExt cx="1922402" cy="3066647"/>
              </a:xfrm>
            </p:grpSpPr>
            <p:sp>
              <p:nvSpPr>
                <p:cNvPr id="43" name="Google Shape;43;p22"/>
                <p:cNvSpPr/>
                <p:nvPr/>
              </p:nvSpPr>
              <p:spPr>
                <a:xfrm>
                  <a:off x="8653597" y="-978614"/>
                  <a:ext cx="319917" cy="1199273"/>
                </a:xfrm>
                <a:custGeom>
                  <a:rect b="b" l="l" r="r" t="t"/>
                  <a:pathLst>
                    <a:path extrusionOk="0" h="1199273" w="319917">
                      <a:moveTo>
                        <a:pt x="159959" y="0"/>
                      </a:moveTo>
                      <a:lnTo>
                        <a:pt x="221893" y="114105"/>
                      </a:lnTo>
                      <a:cubicBezTo>
                        <a:pt x="285013" y="263338"/>
                        <a:pt x="319917" y="427411"/>
                        <a:pt x="319917" y="599636"/>
                      </a:cubicBezTo>
                      <a:cubicBezTo>
                        <a:pt x="319917" y="771861"/>
                        <a:pt x="285013" y="935934"/>
                        <a:pt x="221893" y="1085167"/>
                      </a:cubicBezTo>
                      <a:lnTo>
                        <a:pt x="159959" y="1199273"/>
                      </a:lnTo>
                      <a:lnTo>
                        <a:pt x="98024" y="1085167"/>
                      </a:lnTo>
                      <a:cubicBezTo>
                        <a:pt x="34904" y="935934"/>
                        <a:pt x="0" y="771861"/>
                        <a:pt x="0" y="599636"/>
                      </a:cubicBezTo>
                      <a:cubicBezTo>
                        <a:pt x="0" y="427411"/>
                        <a:pt x="34904" y="263338"/>
                        <a:pt x="98024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4" name="Google Shape;44;p22"/>
                <p:cNvSpPr/>
                <p:nvPr/>
              </p:nvSpPr>
              <p:spPr>
                <a:xfrm rot="2700000">
                  <a:off x="8133884" y="-791031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" name="Google Shape;45;p22"/>
                <p:cNvSpPr/>
                <p:nvPr/>
              </p:nvSpPr>
              <p:spPr>
                <a:xfrm rot="2700000">
                  <a:off x="8133884" y="-218909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" name="Google Shape;46;p22"/>
                <p:cNvSpPr/>
                <p:nvPr/>
              </p:nvSpPr>
              <p:spPr>
                <a:xfrm rot="2700000">
                  <a:off x="8133884" y="353214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cxnSp>
            <p:nvCxnSpPr>
              <p:cNvPr id="47" name="Google Shape;47;p22"/>
              <p:cNvCxnSpPr/>
              <p:nvPr/>
            </p:nvCxnSpPr>
            <p:spPr>
              <a:xfrm>
                <a:off x="8813555" y="-399823"/>
                <a:ext cx="0" cy="3054143"/>
              </a:xfrm>
              <a:prstGeom prst="straightConnector1">
                <a:avLst/>
              </a:prstGeom>
              <a:noFill/>
              <a:ln cap="flat" cmpd="sng" w="31750">
                <a:solidFill>
                  <a:schemeClr val="accen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grpSp>
        <p:nvGrpSpPr>
          <p:cNvPr id="48" name="Google Shape;48;p22"/>
          <p:cNvGrpSpPr/>
          <p:nvPr/>
        </p:nvGrpSpPr>
        <p:grpSpPr>
          <a:xfrm>
            <a:off x="222715" y="902785"/>
            <a:ext cx="11746571" cy="2597070"/>
            <a:chOff x="-114014" y="1172290"/>
            <a:chExt cx="11746571" cy="2597070"/>
          </a:xfrm>
        </p:grpSpPr>
        <p:sp>
          <p:nvSpPr>
            <p:cNvPr id="49" name="Google Shape;49;p22"/>
            <p:cNvSpPr/>
            <p:nvPr/>
          </p:nvSpPr>
          <p:spPr>
            <a:xfrm>
              <a:off x="10376201" y="1886975"/>
              <a:ext cx="1256356" cy="631212"/>
            </a:xfrm>
            <a:custGeom>
              <a:rect b="b" l="l" r="r" t="t"/>
              <a:pathLst>
                <a:path extrusionOk="0" h="1124340" w="2237869">
                  <a:moveTo>
                    <a:pt x="763930" y="0"/>
                  </a:moveTo>
                  <a:cubicBezTo>
                    <a:pt x="895776" y="0"/>
                    <a:pt x="1012019" y="66802"/>
                    <a:pt x="1080661" y="168405"/>
                  </a:cubicBezTo>
                  <a:lnTo>
                    <a:pt x="1104059" y="211511"/>
                  </a:lnTo>
                  <a:lnTo>
                    <a:pt x="1108732" y="208975"/>
                  </a:lnTo>
                  <a:cubicBezTo>
                    <a:pt x="1154430" y="189646"/>
                    <a:pt x="1204672" y="178958"/>
                    <a:pt x="1257410" y="178958"/>
                  </a:cubicBezTo>
                  <a:cubicBezTo>
                    <a:pt x="1468363" y="178958"/>
                    <a:pt x="1639375" y="349970"/>
                    <a:pt x="1639375" y="560923"/>
                  </a:cubicBezTo>
                  <a:cubicBezTo>
                    <a:pt x="1639375" y="587292"/>
                    <a:pt x="1636703" y="613037"/>
                    <a:pt x="1631615" y="637902"/>
                  </a:cubicBezTo>
                  <a:lnTo>
                    <a:pt x="1625159" y="658700"/>
                  </a:lnTo>
                  <a:lnTo>
                    <a:pt x="2006296" y="658700"/>
                  </a:lnTo>
                  <a:cubicBezTo>
                    <a:pt x="2134190" y="658700"/>
                    <a:pt x="2237869" y="762379"/>
                    <a:pt x="2237869" y="890273"/>
                  </a:cubicBezTo>
                  <a:cubicBezTo>
                    <a:pt x="2237869" y="1018167"/>
                    <a:pt x="2134190" y="1121846"/>
                    <a:pt x="2006296" y="1121846"/>
                  </a:cubicBezTo>
                  <a:lnTo>
                    <a:pt x="484432" y="1121846"/>
                  </a:lnTo>
                  <a:lnTo>
                    <a:pt x="445569" y="1117928"/>
                  </a:lnTo>
                  <a:lnTo>
                    <a:pt x="381965" y="1124340"/>
                  </a:lnTo>
                  <a:cubicBezTo>
                    <a:pt x="171012" y="1124340"/>
                    <a:pt x="0" y="953328"/>
                    <a:pt x="0" y="742375"/>
                  </a:cubicBezTo>
                  <a:cubicBezTo>
                    <a:pt x="0" y="531422"/>
                    <a:pt x="171012" y="360410"/>
                    <a:pt x="381965" y="360410"/>
                  </a:cubicBezTo>
                  <a:lnTo>
                    <a:pt x="384122" y="360573"/>
                  </a:lnTo>
                  <a:lnTo>
                    <a:pt x="389725" y="304986"/>
                  </a:lnTo>
                  <a:cubicBezTo>
                    <a:pt x="425342" y="130931"/>
                    <a:pt x="579346" y="0"/>
                    <a:pt x="763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0" name="Google Shape;50;p22"/>
            <p:cNvSpPr/>
            <p:nvPr/>
          </p:nvSpPr>
          <p:spPr>
            <a:xfrm>
              <a:off x="7909800" y="1172290"/>
              <a:ext cx="922484" cy="463470"/>
            </a:xfrm>
            <a:custGeom>
              <a:rect b="b" l="l" r="r" t="t"/>
              <a:pathLst>
                <a:path extrusionOk="0" h="1124340" w="2237869">
                  <a:moveTo>
                    <a:pt x="763930" y="0"/>
                  </a:moveTo>
                  <a:cubicBezTo>
                    <a:pt x="895776" y="0"/>
                    <a:pt x="1012019" y="66802"/>
                    <a:pt x="1080661" y="168405"/>
                  </a:cubicBezTo>
                  <a:lnTo>
                    <a:pt x="1104059" y="211511"/>
                  </a:lnTo>
                  <a:lnTo>
                    <a:pt x="1108732" y="208975"/>
                  </a:lnTo>
                  <a:cubicBezTo>
                    <a:pt x="1154430" y="189646"/>
                    <a:pt x="1204672" y="178958"/>
                    <a:pt x="1257410" y="178958"/>
                  </a:cubicBezTo>
                  <a:cubicBezTo>
                    <a:pt x="1468363" y="178958"/>
                    <a:pt x="1639375" y="349970"/>
                    <a:pt x="1639375" y="560923"/>
                  </a:cubicBezTo>
                  <a:cubicBezTo>
                    <a:pt x="1639375" y="587292"/>
                    <a:pt x="1636703" y="613037"/>
                    <a:pt x="1631615" y="637902"/>
                  </a:cubicBezTo>
                  <a:lnTo>
                    <a:pt x="1625159" y="658700"/>
                  </a:lnTo>
                  <a:lnTo>
                    <a:pt x="2006296" y="658700"/>
                  </a:lnTo>
                  <a:cubicBezTo>
                    <a:pt x="2134190" y="658700"/>
                    <a:pt x="2237869" y="762379"/>
                    <a:pt x="2237869" y="890273"/>
                  </a:cubicBezTo>
                  <a:cubicBezTo>
                    <a:pt x="2237869" y="1018167"/>
                    <a:pt x="2134190" y="1121846"/>
                    <a:pt x="2006296" y="1121846"/>
                  </a:cubicBezTo>
                  <a:lnTo>
                    <a:pt x="484432" y="1121846"/>
                  </a:lnTo>
                  <a:lnTo>
                    <a:pt x="445569" y="1117928"/>
                  </a:lnTo>
                  <a:lnTo>
                    <a:pt x="381965" y="1124340"/>
                  </a:lnTo>
                  <a:cubicBezTo>
                    <a:pt x="171012" y="1124340"/>
                    <a:pt x="0" y="953328"/>
                    <a:pt x="0" y="742375"/>
                  </a:cubicBezTo>
                  <a:cubicBezTo>
                    <a:pt x="0" y="531422"/>
                    <a:pt x="171012" y="360410"/>
                    <a:pt x="381965" y="360410"/>
                  </a:cubicBezTo>
                  <a:lnTo>
                    <a:pt x="384122" y="360573"/>
                  </a:lnTo>
                  <a:lnTo>
                    <a:pt x="389725" y="304986"/>
                  </a:lnTo>
                  <a:cubicBezTo>
                    <a:pt x="425342" y="130931"/>
                    <a:pt x="579346" y="0"/>
                    <a:pt x="763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1" name="Google Shape;51;p22"/>
            <p:cNvSpPr/>
            <p:nvPr/>
          </p:nvSpPr>
          <p:spPr>
            <a:xfrm>
              <a:off x="2215973" y="2289547"/>
              <a:ext cx="1256356" cy="631212"/>
            </a:xfrm>
            <a:custGeom>
              <a:rect b="b" l="l" r="r" t="t"/>
              <a:pathLst>
                <a:path extrusionOk="0" h="1124340" w="2237869">
                  <a:moveTo>
                    <a:pt x="763930" y="0"/>
                  </a:moveTo>
                  <a:cubicBezTo>
                    <a:pt x="895776" y="0"/>
                    <a:pt x="1012019" y="66802"/>
                    <a:pt x="1080661" y="168405"/>
                  </a:cubicBezTo>
                  <a:lnTo>
                    <a:pt x="1104059" y="211511"/>
                  </a:lnTo>
                  <a:lnTo>
                    <a:pt x="1108732" y="208975"/>
                  </a:lnTo>
                  <a:cubicBezTo>
                    <a:pt x="1154430" y="189646"/>
                    <a:pt x="1204672" y="178958"/>
                    <a:pt x="1257410" y="178958"/>
                  </a:cubicBezTo>
                  <a:cubicBezTo>
                    <a:pt x="1468363" y="178958"/>
                    <a:pt x="1639375" y="349970"/>
                    <a:pt x="1639375" y="560923"/>
                  </a:cubicBezTo>
                  <a:cubicBezTo>
                    <a:pt x="1639375" y="587292"/>
                    <a:pt x="1636703" y="613037"/>
                    <a:pt x="1631615" y="637902"/>
                  </a:cubicBezTo>
                  <a:lnTo>
                    <a:pt x="1625159" y="658700"/>
                  </a:lnTo>
                  <a:lnTo>
                    <a:pt x="2006296" y="658700"/>
                  </a:lnTo>
                  <a:cubicBezTo>
                    <a:pt x="2134190" y="658700"/>
                    <a:pt x="2237869" y="762379"/>
                    <a:pt x="2237869" y="890273"/>
                  </a:cubicBezTo>
                  <a:cubicBezTo>
                    <a:pt x="2237869" y="1018167"/>
                    <a:pt x="2134190" y="1121846"/>
                    <a:pt x="2006296" y="1121846"/>
                  </a:cubicBezTo>
                  <a:lnTo>
                    <a:pt x="484432" y="1121846"/>
                  </a:lnTo>
                  <a:lnTo>
                    <a:pt x="445569" y="1117928"/>
                  </a:lnTo>
                  <a:lnTo>
                    <a:pt x="381965" y="1124340"/>
                  </a:lnTo>
                  <a:cubicBezTo>
                    <a:pt x="171012" y="1124340"/>
                    <a:pt x="0" y="953328"/>
                    <a:pt x="0" y="742375"/>
                  </a:cubicBezTo>
                  <a:cubicBezTo>
                    <a:pt x="0" y="531422"/>
                    <a:pt x="171012" y="360410"/>
                    <a:pt x="381965" y="360410"/>
                  </a:cubicBezTo>
                  <a:lnTo>
                    <a:pt x="384122" y="360573"/>
                  </a:lnTo>
                  <a:lnTo>
                    <a:pt x="389725" y="304986"/>
                  </a:lnTo>
                  <a:cubicBezTo>
                    <a:pt x="425342" y="130931"/>
                    <a:pt x="579346" y="0"/>
                    <a:pt x="763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2" name="Google Shape;52;p22"/>
            <p:cNvSpPr/>
            <p:nvPr/>
          </p:nvSpPr>
          <p:spPr>
            <a:xfrm>
              <a:off x="-114014" y="3295312"/>
              <a:ext cx="943538" cy="474048"/>
            </a:xfrm>
            <a:custGeom>
              <a:rect b="b" l="l" r="r" t="t"/>
              <a:pathLst>
                <a:path extrusionOk="0" h="1124340" w="2237869">
                  <a:moveTo>
                    <a:pt x="763930" y="0"/>
                  </a:moveTo>
                  <a:cubicBezTo>
                    <a:pt x="895776" y="0"/>
                    <a:pt x="1012019" y="66802"/>
                    <a:pt x="1080661" y="168405"/>
                  </a:cubicBezTo>
                  <a:lnTo>
                    <a:pt x="1104059" y="211511"/>
                  </a:lnTo>
                  <a:lnTo>
                    <a:pt x="1108732" y="208975"/>
                  </a:lnTo>
                  <a:cubicBezTo>
                    <a:pt x="1154430" y="189646"/>
                    <a:pt x="1204672" y="178958"/>
                    <a:pt x="1257410" y="178958"/>
                  </a:cubicBezTo>
                  <a:cubicBezTo>
                    <a:pt x="1468363" y="178958"/>
                    <a:pt x="1639375" y="349970"/>
                    <a:pt x="1639375" y="560923"/>
                  </a:cubicBezTo>
                  <a:cubicBezTo>
                    <a:pt x="1639375" y="587292"/>
                    <a:pt x="1636703" y="613037"/>
                    <a:pt x="1631615" y="637902"/>
                  </a:cubicBezTo>
                  <a:lnTo>
                    <a:pt x="1625159" y="658700"/>
                  </a:lnTo>
                  <a:lnTo>
                    <a:pt x="2006296" y="658700"/>
                  </a:lnTo>
                  <a:cubicBezTo>
                    <a:pt x="2134190" y="658700"/>
                    <a:pt x="2237869" y="762379"/>
                    <a:pt x="2237869" y="890273"/>
                  </a:cubicBezTo>
                  <a:cubicBezTo>
                    <a:pt x="2237869" y="1018167"/>
                    <a:pt x="2134190" y="1121846"/>
                    <a:pt x="2006296" y="1121846"/>
                  </a:cubicBezTo>
                  <a:lnTo>
                    <a:pt x="484432" y="1121846"/>
                  </a:lnTo>
                  <a:lnTo>
                    <a:pt x="445569" y="1117928"/>
                  </a:lnTo>
                  <a:lnTo>
                    <a:pt x="381965" y="1124340"/>
                  </a:lnTo>
                  <a:cubicBezTo>
                    <a:pt x="171012" y="1124340"/>
                    <a:pt x="0" y="953328"/>
                    <a:pt x="0" y="742375"/>
                  </a:cubicBezTo>
                  <a:cubicBezTo>
                    <a:pt x="0" y="531422"/>
                    <a:pt x="171012" y="360410"/>
                    <a:pt x="381965" y="360410"/>
                  </a:cubicBezTo>
                  <a:lnTo>
                    <a:pt x="384122" y="360573"/>
                  </a:lnTo>
                  <a:lnTo>
                    <a:pt x="389725" y="304986"/>
                  </a:lnTo>
                  <a:cubicBezTo>
                    <a:pt x="425342" y="130931"/>
                    <a:pt x="579346" y="0"/>
                    <a:pt x="763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53" name="Google Shape;53;p22"/>
          <p:cNvGrpSpPr/>
          <p:nvPr/>
        </p:nvGrpSpPr>
        <p:grpSpPr>
          <a:xfrm>
            <a:off x="10877835" y="1323555"/>
            <a:ext cx="307662" cy="662214"/>
            <a:chOff x="10822038" y="1463963"/>
            <a:chExt cx="435262" cy="936864"/>
          </a:xfrm>
        </p:grpSpPr>
        <p:grpSp>
          <p:nvGrpSpPr>
            <p:cNvPr id="54" name="Google Shape;54;p22"/>
            <p:cNvGrpSpPr/>
            <p:nvPr/>
          </p:nvGrpSpPr>
          <p:grpSpPr>
            <a:xfrm>
              <a:off x="10822038" y="1965565"/>
              <a:ext cx="435262" cy="435262"/>
              <a:chOff x="4188534" y="4651521"/>
              <a:chExt cx="1604168" cy="1604168"/>
            </a:xfrm>
          </p:grpSpPr>
          <p:sp>
            <p:nvSpPr>
              <p:cNvPr id="55" name="Google Shape;55;p22"/>
              <p:cNvSpPr/>
              <p:nvPr/>
            </p:nvSpPr>
            <p:spPr>
              <a:xfrm>
                <a:off x="4423459" y="4886446"/>
                <a:ext cx="1134318" cy="1134318"/>
              </a:xfrm>
              <a:prstGeom prst="plus">
                <a:avLst>
                  <a:gd fmla="val 50000" name="adj"/>
                </a:avLst>
              </a:prstGeom>
              <a:solidFill>
                <a:schemeClr val="accent1"/>
              </a:solidFill>
              <a:ln cap="flat" cmpd="sng" w="25400">
                <a:solidFill>
                  <a:schemeClr val="accent2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6" name="Google Shape;56;p22"/>
              <p:cNvSpPr/>
              <p:nvPr/>
            </p:nvSpPr>
            <p:spPr>
              <a:xfrm rot="2700000">
                <a:off x="4423459" y="4886446"/>
                <a:ext cx="1134318" cy="1134318"/>
              </a:xfrm>
              <a:prstGeom prst="plus">
                <a:avLst>
                  <a:gd fmla="val 50000" name="adj"/>
                </a:avLst>
              </a:prstGeom>
              <a:solidFill>
                <a:schemeClr val="accent1"/>
              </a:solidFill>
              <a:ln cap="flat" cmpd="sng" w="25400">
                <a:solidFill>
                  <a:schemeClr val="accent2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57" name="Google Shape;57;p22"/>
            <p:cNvGrpSpPr/>
            <p:nvPr/>
          </p:nvGrpSpPr>
          <p:grpSpPr>
            <a:xfrm>
              <a:off x="10822038" y="1463963"/>
              <a:ext cx="435262" cy="435262"/>
              <a:chOff x="4188534" y="4651521"/>
              <a:chExt cx="1604168" cy="1604168"/>
            </a:xfrm>
          </p:grpSpPr>
          <p:sp>
            <p:nvSpPr>
              <p:cNvPr id="58" name="Google Shape;58;p22"/>
              <p:cNvSpPr/>
              <p:nvPr/>
            </p:nvSpPr>
            <p:spPr>
              <a:xfrm>
                <a:off x="4423459" y="4886446"/>
                <a:ext cx="1134318" cy="1134318"/>
              </a:xfrm>
              <a:prstGeom prst="plus">
                <a:avLst>
                  <a:gd fmla="val 50000" name="adj"/>
                </a:avLst>
              </a:prstGeom>
              <a:solidFill>
                <a:schemeClr val="accent1"/>
              </a:solidFill>
              <a:ln cap="flat" cmpd="sng" w="25400">
                <a:solidFill>
                  <a:schemeClr val="accent2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9" name="Google Shape;59;p22"/>
              <p:cNvSpPr/>
              <p:nvPr/>
            </p:nvSpPr>
            <p:spPr>
              <a:xfrm rot="2700000">
                <a:off x="4423459" y="4886446"/>
                <a:ext cx="1134318" cy="1134318"/>
              </a:xfrm>
              <a:prstGeom prst="plus">
                <a:avLst>
                  <a:gd fmla="val 50000" name="adj"/>
                </a:avLst>
              </a:prstGeom>
              <a:solidFill>
                <a:schemeClr val="accent1"/>
              </a:solidFill>
              <a:ln cap="flat" cmpd="sng" w="25400">
                <a:solidFill>
                  <a:schemeClr val="accent2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</p:grpSp>
      <p:sp>
        <p:nvSpPr>
          <p:cNvPr id="60" name="Google Shape;60;p22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accent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chemeClr val="accent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61" name="Google Shape;61;p22"/>
          <p:cNvSpPr/>
          <p:nvPr/>
        </p:nvSpPr>
        <p:spPr>
          <a:xfrm>
            <a:off x="0" y="-451413"/>
            <a:ext cx="12191999" cy="7309413"/>
          </a:xfrm>
          <a:prstGeom prst="frame">
            <a:avLst>
              <a:gd fmla="val 1167" name="adj1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구역 머리글">
  <p:cSld name="1_구역 머리글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5"/>
          <p:cNvSpPr/>
          <p:nvPr/>
        </p:nvSpPr>
        <p:spPr>
          <a:xfrm>
            <a:off x="0" y="0"/>
            <a:ext cx="12191999" cy="6858000"/>
          </a:xfrm>
          <a:prstGeom prst="frame">
            <a:avLst>
              <a:gd fmla="val 1167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4" name="Google Shape;64;p25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65" name="Google Shape;65;p25"/>
          <p:cNvSpPr txBox="1"/>
          <p:nvPr/>
        </p:nvSpPr>
        <p:spPr>
          <a:xfrm>
            <a:off x="8889357" y="3104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‹#›</a:t>
            </a:fld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구역 머리글">
  <p:cSld name="2_구역 머리글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6"/>
          <p:cNvSpPr/>
          <p:nvPr/>
        </p:nvSpPr>
        <p:spPr>
          <a:xfrm>
            <a:off x="0" y="0"/>
            <a:ext cx="12191999" cy="6858000"/>
          </a:xfrm>
          <a:prstGeom prst="frame">
            <a:avLst>
              <a:gd fmla="val 1167" name="adj1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8" name="Google Shape;68;p26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69" name="Google Shape;69;p26"/>
          <p:cNvSpPr txBox="1"/>
          <p:nvPr/>
        </p:nvSpPr>
        <p:spPr>
          <a:xfrm>
            <a:off x="8889357" y="3104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‹#›</a:t>
            </a:fld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>
  <p:cSld name="콘텐츠 2개">
    <p:bg>
      <p:bgPr>
        <a:solidFill>
          <a:schemeClr val="accent2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꽃, 식물, 데이지이(가) 표시된 사진&#10;&#10;자동 생성된 설명" id="71" name="Google Shape;71;p27"/>
          <p:cNvPicPr preferRelativeResize="0"/>
          <p:nvPr/>
        </p:nvPicPr>
        <p:blipFill rotWithShape="1">
          <a:blip r:embed="rId2">
            <a:alphaModFix amt="5000"/>
          </a:blip>
          <a:srcRect b="0" l="0" r="0" t="0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27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lt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chemeClr val="lt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grpSp>
        <p:nvGrpSpPr>
          <p:cNvPr id="73" name="Google Shape;73;p27"/>
          <p:cNvGrpSpPr/>
          <p:nvPr/>
        </p:nvGrpSpPr>
        <p:grpSpPr>
          <a:xfrm>
            <a:off x="11416557" y="421029"/>
            <a:ext cx="216000" cy="144000"/>
            <a:chOff x="11685270" y="508740"/>
            <a:chExt cx="285750" cy="232410"/>
          </a:xfrm>
        </p:grpSpPr>
        <p:cxnSp>
          <p:nvCxnSpPr>
            <p:cNvPr id="74" name="Google Shape;74;p27"/>
            <p:cNvCxnSpPr/>
            <p:nvPr/>
          </p:nvCxnSpPr>
          <p:spPr>
            <a:xfrm>
              <a:off x="11685270" y="508740"/>
              <a:ext cx="285750" cy="0"/>
            </a:xfrm>
            <a:prstGeom prst="straightConnector1">
              <a:avLst/>
            </a:prstGeom>
            <a:noFill/>
            <a:ln cap="rnd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5" name="Google Shape;75;p27"/>
            <p:cNvCxnSpPr/>
            <p:nvPr/>
          </p:nvCxnSpPr>
          <p:spPr>
            <a:xfrm>
              <a:off x="11685270" y="741150"/>
              <a:ext cx="285750" cy="0"/>
            </a:xfrm>
            <a:prstGeom prst="straightConnector1">
              <a:avLst/>
            </a:prstGeom>
            <a:noFill/>
            <a:ln cap="rnd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6" name="Google Shape;76;p27"/>
            <p:cNvCxnSpPr/>
            <p:nvPr/>
          </p:nvCxnSpPr>
          <p:spPr>
            <a:xfrm>
              <a:off x="11765280" y="624945"/>
              <a:ext cx="205740" cy="0"/>
            </a:xfrm>
            <a:prstGeom prst="straightConnector1">
              <a:avLst/>
            </a:prstGeom>
            <a:noFill/>
            <a:ln cap="rnd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2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0" name="Google Shape;80;p2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1" name="Google Shape;81;p2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2" name="Google Shape;82;p2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3" name="Google Shape;83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4" name="Google Shape;84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5" name="Google Shape;85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9" name="Google Shape;89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0" name="Google Shape;90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20"/>
          <p:cNvGrpSpPr/>
          <p:nvPr/>
        </p:nvGrpSpPr>
        <p:grpSpPr>
          <a:xfrm>
            <a:off x="-1203767" y="0"/>
            <a:ext cx="1064871" cy="1446835"/>
            <a:chOff x="-919762" y="207390"/>
            <a:chExt cx="363001" cy="1081667"/>
          </a:xfrm>
        </p:grpSpPr>
        <p:sp>
          <p:nvSpPr>
            <p:cNvPr id="7" name="Google Shape;7;p20"/>
            <p:cNvSpPr/>
            <p:nvPr/>
          </p:nvSpPr>
          <p:spPr>
            <a:xfrm>
              <a:off x="-914400" y="501129"/>
              <a:ext cx="357639" cy="200449"/>
            </a:xfrm>
            <a:prstGeom prst="rect">
              <a:avLst/>
            </a:prstGeom>
            <a:solidFill>
              <a:srgbClr val="FF6A6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" name="Google Shape;8;p20"/>
            <p:cNvSpPr/>
            <p:nvPr/>
          </p:nvSpPr>
          <p:spPr>
            <a:xfrm>
              <a:off x="-914400" y="207390"/>
              <a:ext cx="357639" cy="200449"/>
            </a:xfrm>
            <a:prstGeom prst="rect">
              <a:avLst/>
            </a:prstGeom>
            <a:solidFill>
              <a:srgbClr val="5BAD5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" name="Google Shape;9;p20"/>
            <p:cNvSpPr/>
            <p:nvPr/>
          </p:nvSpPr>
          <p:spPr>
            <a:xfrm>
              <a:off x="-919762" y="794868"/>
              <a:ext cx="357639" cy="200449"/>
            </a:xfrm>
            <a:prstGeom prst="rect">
              <a:avLst/>
            </a:prstGeom>
            <a:solidFill>
              <a:srgbClr val="FDC43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" name="Google Shape;10;p20"/>
            <p:cNvSpPr/>
            <p:nvPr/>
          </p:nvSpPr>
          <p:spPr>
            <a:xfrm>
              <a:off x="-919762" y="1088608"/>
              <a:ext cx="357639" cy="2004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무료 녹색 잎이 많은 식물 스톡 사진" id="127" name="Google Shape;127;p1"/>
          <p:cNvPicPr preferRelativeResize="0"/>
          <p:nvPr/>
        </p:nvPicPr>
        <p:blipFill rotWithShape="1">
          <a:blip r:embed="rId3">
            <a:alphaModFix/>
          </a:blip>
          <a:srcRect b="7813" l="0" r="0" t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"/>
          <p:cNvSpPr/>
          <p:nvPr/>
        </p:nvSpPr>
        <p:spPr>
          <a:xfrm>
            <a:off x="0" y="552449"/>
            <a:ext cx="5219700" cy="5810251"/>
          </a:xfrm>
          <a:prstGeom prst="rect">
            <a:avLst/>
          </a:prstGeom>
          <a:solidFill>
            <a:srgbClr val="11512C">
              <a:alpha val="9215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" name="Google Shape;129;p1"/>
          <p:cNvSpPr txBox="1"/>
          <p:nvPr/>
        </p:nvSpPr>
        <p:spPr>
          <a:xfrm>
            <a:off x="295275" y="1895534"/>
            <a:ext cx="733425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"/>
          <p:cNvSpPr txBox="1"/>
          <p:nvPr/>
        </p:nvSpPr>
        <p:spPr>
          <a:xfrm>
            <a:off x="628650" y="1738371"/>
            <a:ext cx="40005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Carbon-Free</a:t>
            </a:r>
            <a:endParaRPr b="1" i="0" sz="3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탄소 줄이기 프로젝트</a:t>
            </a:r>
            <a:endParaRPr b="1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"/>
          <p:cNvSpPr txBox="1"/>
          <p:nvPr/>
        </p:nvSpPr>
        <p:spPr>
          <a:xfrm>
            <a:off x="628650" y="3343334"/>
            <a:ext cx="63342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2143736 이준원</a:t>
            </a:r>
            <a:endParaRPr b="1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2143922 김화영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2019206 오승연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2" name="Google Shape;132;p1"/>
          <p:cNvCxnSpPr/>
          <p:nvPr/>
        </p:nvCxnSpPr>
        <p:spPr>
          <a:xfrm>
            <a:off x="0" y="1075786"/>
            <a:ext cx="5219700" cy="0"/>
          </a:xfrm>
          <a:prstGeom prst="straightConnector1">
            <a:avLst/>
          </a:prstGeom>
          <a:noFill/>
          <a:ln cap="flat" cmpd="sng" w="9525">
            <a:solidFill>
              <a:srgbClr val="D6EED9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33" name="Google Shape;133;p1"/>
          <p:cNvCxnSpPr/>
          <p:nvPr/>
        </p:nvCxnSpPr>
        <p:spPr>
          <a:xfrm>
            <a:off x="0" y="3056986"/>
            <a:ext cx="5219700" cy="0"/>
          </a:xfrm>
          <a:prstGeom prst="straightConnector1">
            <a:avLst/>
          </a:prstGeom>
          <a:noFill/>
          <a:ln cap="flat" cmpd="sng" w="9525">
            <a:solidFill>
              <a:srgbClr val="D6EED9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34" name="Google Shape;134;p1"/>
          <p:cNvCxnSpPr/>
          <p:nvPr/>
        </p:nvCxnSpPr>
        <p:spPr>
          <a:xfrm>
            <a:off x="0" y="5714461"/>
            <a:ext cx="5219700" cy="0"/>
          </a:xfrm>
          <a:prstGeom prst="straightConnector1">
            <a:avLst/>
          </a:prstGeom>
          <a:noFill/>
          <a:ln cap="flat" cmpd="sng" w="9525">
            <a:solidFill>
              <a:srgbClr val="D6EED9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35" name="Google Shape;135;p1"/>
          <p:cNvCxnSpPr/>
          <p:nvPr/>
        </p:nvCxnSpPr>
        <p:spPr>
          <a:xfrm>
            <a:off x="4781550" y="547207"/>
            <a:ext cx="0" cy="5815493"/>
          </a:xfrm>
          <a:prstGeom prst="straightConnector1">
            <a:avLst/>
          </a:prstGeom>
          <a:noFill/>
          <a:ln cap="flat" cmpd="sng" w="9525">
            <a:solidFill>
              <a:srgbClr val="D6EED9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"/>
          <p:cNvSpPr txBox="1"/>
          <p:nvPr/>
        </p:nvSpPr>
        <p:spPr>
          <a:xfrm>
            <a:off x="559441" y="377613"/>
            <a:ext cx="11013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FFFFF4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Carbon-Free</a:t>
            </a:r>
            <a:endParaRPr b="0" i="0" sz="900" u="none" cap="none" strike="noStrike">
              <a:solidFill>
                <a:srgbClr val="FFFFF4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41" name="Google Shape;141;p3"/>
          <p:cNvSpPr txBox="1"/>
          <p:nvPr/>
        </p:nvSpPr>
        <p:spPr>
          <a:xfrm>
            <a:off x="559441" y="1598512"/>
            <a:ext cx="724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3"/>
          <p:cNvSpPr txBox="1"/>
          <p:nvPr/>
        </p:nvSpPr>
        <p:spPr>
          <a:xfrm>
            <a:off x="1561287" y="1598512"/>
            <a:ext cx="3334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rgbClr val="FFFFF4"/>
                </a:solidFill>
                <a:latin typeface="Arial"/>
                <a:ea typeface="Arial"/>
                <a:cs typeface="Arial"/>
                <a:sym typeface="Arial"/>
              </a:rPr>
              <a:t>주제</a:t>
            </a:r>
            <a:endParaRPr b="0" i="0" sz="5000" u="none" cap="none" strike="noStrike">
              <a:solidFill>
                <a:srgbClr val="FFFFF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3" name="Google Shape;143;p3"/>
          <p:cNvGrpSpPr/>
          <p:nvPr/>
        </p:nvGrpSpPr>
        <p:grpSpPr>
          <a:xfrm>
            <a:off x="11416557" y="421029"/>
            <a:ext cx="216000" cy="144000"/>
            <a:chOff x="11685270" y="508740"/>
            <a:chExt cx="285750" cy="232410"/>
          </a:xfrm>
        </p:grpSpPr>
        <p:cxnSp>
          <p:nvCxnSpPr>
            <p:cNvPr id="144" name="Google Shape;144;p3"/>
            <p:cNvCxnSpPr/>
            <p:nvPr/>
          </p:nvCxnSpPr>
          <p:spPr>
            <a:xfrm>
              <a:off x="11685270" y="508740"/>
              <a:ext cx="285750" cy="0"/>
            </a:xfrm>
            <a:prstGeom prst="straightConnector1">
              <a:avLst/>
            </a:prstGeom>
            <a:noFill/>
            <a:ln cap="rnd" cmpd="sng" w="25400">
              <a:solidFill>
                <a:srgbClr val="FFFFF4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5" name="Google Shape;145;p3"/>
            <p:cNvCxnSpPr/>
            <p:nvPr/>
          </p:nvCxnSpPr>
          <p:spPr>
            <a:xfrm>
              <a:off x="11685270" y="741150"/>
              <a:ext cx="285750" cy="0"/>
            </a:xfrm>
            <a:prstGeom prst="straightConnector1">
              <a:avLst/>
            </a:prstGeom>
            <a:noFill/>
            <a:ln cap="rnd" cmpd="sng" w="25400">
              <a:solidFill>
                <a:srgbClr val="FFFFF4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6" name="Google Shape;146;p3"/>
            <p:cNvCxnSpPr/>
            <p:nvPr/>
          </p:nvCxnSpPr>
          <p:spPr>
            <a:xfrm>
              <a:off x="11765280" y="624945"/>
              <a:ext cx="205740" cy="0"/>
            </a:xfrm>
            <a:prstGeom prst="straightConnector1">
              <a:avLst/>
            </a:prstGeom>
            <a:noFill/>
            <a:ln cap="rnd" cmpd="sng" w="25400">
              <a:solidFill>
                <a:srgbClr val="FFFFF4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147" name="Google Shape;147;p3"/>
          <p:cNvGrpSpPr/>
          <p:nvPr/>
        </p:nvGrpSpPr>
        <p:grpSpPr>
          <a:xfrm>
            <a:off x="1561287" y="5645324"/>
            <a:ext cx="1112886" cy="272460"/>
            <a:chOff x="8938941" y="2214065"/>
            <a:chExt cx="3383544" cy="828368"/>
          </a:xfrm>
        </p:grpSpPr>
        <p:sp>
          <p:nvSpPr>
            <p:cNvPr id="148" name="Google Shape;148;p3"/>
            <p:cNvSpPr/>
            <p:nvPr/>
          </p:nvSpPr>
          <p:spPr>
            <a:xfrm>
              <a:off x="11479105" y="2214065"/>
              <a:ext cx="843380" cy="828368"/>
            </a:xfrm>
            <a:custGeom>
              <a:rect b="b" l="l" r="r" t="t"/>
              <a:pathLst>
                <a:path extrusionOk="0" h="1891665" w="1925955">
                  <a:moveTo>
                    <a:pt x="966220" y="0"/>
                  </a:moveTo>
                  <a:cubicBezTo>
                    <a:pt x="1191370" y="0"/>
                    <a:pt x="1373890" y="182520"/>
                    <a:pt x="1373890" y="407670"/>
                  </a:cubicBezTo>
                  <a:lnTo>
                    <a:pt x="1366855" y="477460"/>
                  </a:lnTo>
                  <a:lnTo>
                    <a:pt x="1436125" y="455957"/>
                  </a:lnTo>
                  <a:cubicBezTo>
                    <a:pt x="1462664" y="450527"/>
                    <a:pt x="1490141" y="447675"/>
                    <a:pt x="1518285" y="447675"/>
                  </a:cubicBezTo>
                  <a:cubicBezTo>
                    <a:pt x="1743435" y="447675"/>
                    <a:pt x="1925955" y="630195"/>
                    <a:pt x="1925955" y="855345"/>
                  </a:cubicBezTo>
                  <a:cubicBezTo>
                    <a:pt x="1925955" y="1024207"/>
                    <a:pt x="1823287" y="1169091"/>
                    <a:pt x="1676969" y="1230978"/>
                  </a:cubicBezTo>
                  <a:lnTo>
                    <a:pt x="1655976" y="1237495"/>
                  </a:lnTo>
                  <a:lnTo>
                    <a:pt x="1671296" y="1256063"/>
                  </a:lnTo>
                  <a:cubicBezTo>
                    <a:pt x="1715253" y="1321128"/>
                    <a:pt x="1740920" y="1399564"/>
                    <a:pt x="1740920" y="1483995"/>
                  </a:cubicBezTo>
                  <a:cubicBezTo>
                    <a:pt x="1740920" y="1709145"/>
                    <a:pt x="1558400" y="1891665"/>
                    <a:pt x="1333250" y="1891665"/>
                  </a:cubicBezTo>
                  <a:cubicBezTo>
                    <a:pt x="1192531" y="1891665"/>
                    <a:pt x="1068465" y="1820368"/>
                    <a:pt x="995204" y="1711927"/>
                  </a:cubicBezTo>
                  <a:lnTo>
                    <a:pt x="973852" y="1672590"/>
                  </a:lnTo>
                  <a:lnTo>
                    <a:pt x="958588" y="1672590"/>
                  </a:lnTo>
                  <a:lnTo>
                    <a:pt x="937236" y="1711927"/>
                  </a:lnTo>
                  <a:cubicBezTo>
                    <a:pt x="863975" y="1820368"/>
                    <a:pt x="739909" y="1891665"/>
                    <a:pt x="599190" y="1891665"/>
                  </a:cubicBezTo>
                  <a:cubicBezTo>
                    <a:pt x="374040" y="1891665"/>
                    <a:pt x="191520" y="1709145"/>
                    <a:pt x="191520" y="1483995"/>
                  </a:cubicBezTo>
                  <a:cubicBezTo>
                    <a:pt x="191520" y="1399564"/>
                    <a:pt x="217187" y="1321128"/>
                    <a:pt x="261144" y="1256063"/>
                  </a:cubicBezTo>
                  <a:lnTo>
                    <a:pt x="275141" y="1239097"/>
                  </a:lnTo>
                  <a:lnTo>
                    <a:pt x="248986" y="1230978"/>
                  </a:lnTo>
                  <a:cubicBezTo>
                    <a:pt x="102668" y="1169091"/>
                    <a:pt x="0" y="1024207"/>
                    <a:pt x="0" y="855345"/>
                  </a:cubicBezTo>
                  <a:cubicBezTo>
                    <a:pt x="0" y="630195"/>
                    <a:pt x="182520" y="447675"/>
                    <a:pt x="407670" y="447675"/>
                  </a:cubicBezTo>
                  <a:cubicBezTo>
                    <a:pt x="435814" y="447675"/>
                    <a:pt x="463291" y="450527"/>
                    <a:pt x="489830" y="455957"/>
                  </a:cubicBezTo>
                  <a:lnTo>
                    <a:pt x="565795" y="479538"/>
                  </a:lnTo>
                  <a:lnTo>
                    <a:pt x="558550" y="407670"/>
                  </a:lnTo>
                  <a:cubicBezTo>
                    <a:pt x="558550" y="182520"/>
                    <a:pt x="741070" y="0"/>
                    <a:pt x="966220" y="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10209023" y="2214065"/>
              <a:ext cx="843380" cy="828368"/>
            </a:xfrm>
            <a:custGeom>
              <a:rect b="b" l="l" r="r" t="t"/>
              <a:pathLst>
                <a:path extrusionOk="0" h="1891665" w="1925955">
                  <a:moveTo>
                    <a:pt x="966220" y="0"/>
                  </a:moveTo>
                  <a:cubicBezTo>
                    <a:pt x="1191370" y="0"/>
                    <a:pt x="1373890" y="182520"/>
                    <a:pt x="1373890" y="407670"/>
                  </a:cubicBezTo>
                  <a:lnTo>
                    <a:pt x="1366855" y="477460"/>
                  </a:lnTo>
                  <a:lnTo>
                    <a:pt x="1436125" y="455957"/>
                  </a:lnTo>
                  <a:cubicBezTo>
                    <a:pt x="1462664" y="450527"/>
                    <a:pt x="1490141" y="447675"/>
                    <a:pt x="1518285" y="447675"/>
                  </a:cubicBezTo>
                  <a:cubicBezTo>
                    <a:pt x="1743435" y="447675"/>
                    <a:pt x="1925955" y="630195"/>
                    <a:pt x="1925955" y="855345"/>
                  </a:cubicBezTo>
                  <a:cubicBezTo>
                    <a:pt x="1925955" y="1024207"/>
                    <a:pt x="1823287" y="1169091"/>
                    <a:pt x="1676969" y="1230978"/>
                  </a:cubicBezTo>
                  <a:lnTo>
                    <a:pt x="1655976" y="1237495"/>
                  </a:lnTo>
                  <a:lnTo>
                    <a:pt x="1671296" y="1256063"/>
                  </a:lnTo>
                  <a:cubicBezTo>
                    <a:pt x="1715253" y="1321128"/>
                    <a:pt x="1740920" y="1399564"/>
                    <a:pt x="1740920" y="1483995"/>
                  </a:cubicBezTo>
                  <a:cubicBezTo>
                    <a:pt x="1740920" y="1709145"/>
                    <a:pt x="1558400" y="1891665"/>
                    <a:pt x="1333250" y="1891665"/>
                  </a:cubicBezTo>
                  <a:cubicBezTo>
                    <a:pt x="1192531" y="1891665"/>
                    <a:pt x="1068465" y="1820368"/>
                    <a:pt x="995204" y="1711927"/>
                  </a:cubicBezTo>
                  <a:lnTo>
                    <a:pt x="973852" y="1672590"/>
                  </a:lnTo>
                  <a:lnTo>
                    <a:pt x="958588" y="1672590"/>
                  </a:lnTo>
                  <a:lnTo>
                    <a:pt x="937236" y="1711927"/>
                  </a:lnTo>
                  <a:cubicBezTo>
                    <a:pt x="863975" y="1820368"/>
                    <a:pt x="739909" y="1891665"/>
                    <a:pt x="599190" y="1891665"/>
                  </a:cubicBezTo>
                  <a:cubicBezTo>
                    <a:pt x="374040" y="1891665"/>
                    <a:pt x="191520" y="1709145"/>
                    <a:pt x="191520" y="1483995"/>
                  </a:cubicBezTo>
                  <a:cubicBezTo>
                    <a:pt x="191520" y="1399564"/>
                    <a:pt x="217187" y="1321128"/>
                    <a:pt x="261144" y="1256063"/>
                  </a:cubicBezTo>
                  <a:lnTo>
                    <a:pt x="275141" y="1239097"/>
                  </a:lnTo>
                  <a:lnTo>
                    <a:pt x="248986" y="1230978"/>
                  </a:lnTo>
                  <a:cubicBezTo>
                    <a:pt x="102668" y="1169091"/>
                    <a:pt x="0" y="1024207"/>
                    <a:pt x="0" y="855345"/>
                  </a:cubicBezTo>
                  <a:cubicBezTo>
                    <a:pt x="0" y="630195"/>
                    <a:pt x="182520" y="447675"/>
                    <a:pt x="407670" y="447675"/>
                  </a:cubicBezTo>
                  <a:cubicBezTo>
                    <a:pt x="435814" y="447675"/>
                    <a:pt x="463291" y="450527"/>
                    <a:pt x="489830" y="455957"/>
                  </a:cubicBezTo>
                  <a:lnTo>
                    <a:pt x="565795" y="479538"/>
                  </a:lnTo>
                  <a:lnTo>
                    <a:pt x="558550" y="407670"/>
                  </a:lnTo>
                  <a:cubicBezTo>
                    <a:pt x="558550" y="182520"/>
                    <a:pt x="741070" y="0"/>
                    <a:pt x="966220" y="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8938941" y="2214065"/>
              <a:ext cx="843380" cy="828368"/>
            </a:xfrm>
            <a:custGeom>
              <a:rect b="b" l="l" r="r" t="t"/>
              <a:pathLst>
                <a:path extrusionOk="0" h="1891665" w="1925955">
                  <a:moveTo>
                    <a:pt x="966220" y="0"/>
                  </a:moveTo>
                  <a:cubicBezTo>
                    <a:pt x="1191370" y="0"/>
                    <a:pt x="1373890" y="182520"/>
                    <a:pt x="1373890" y="407670"/>
                  </a:cubicBezTo>
                  <a:lnTo>
                    <a:pt x="1366855" y="477460"/>
                  </a:lnTo>
                  <a:lnTo>
                    <a:pt x="1436125" y="455957"/>
                  </a:lnTo>
                  <a:cubicBezTo>
                    <a:pt x="1462664" y="450527"/>
                    <a:pt x="1490141" y="447675"/>
                    <a:pt x="1518285" y="447675"/>
                  </a:cubicBezTo>
                  <a:cubicBezTo>
                    <a:pt x="1743435" y="447675"/>
                    <a:pt x="1925955" y="630195"/>
                    <a:pt x="1925955" y="855345"/>
                  </a:cubicBezTo>
                  <a:cubicBezTo>
                    <a:pt x="1925955" y="1024207"/>
                    <a:pt x="1823287" y="1169091"/>
                    <a:pt x="1676969" y="1230978"/>
                  </a:cubicBezTo>
                  <a:lnTo>
                    <a:pt x="1655976" y="1237495"/>
                  </a:lnTo>
                  <a:lnTo>
                    <a:pt x="1671296" y="1256063"/>
                  </a:lnTo>
                  <a:cubicBezTo>
                    <a:pt x="1715253" y="1321128"/>
                    <a:pt x="1740920" y="1399564"/>
                    <a:pt x="1740920" y="1483995"/>
                  </a:cubicBezTo>
                  <a:cubicBezTo>
                    <a:pt x="1740920" y="1709145"/>
                    <a:pt x="1558400" y="1891665"/>
                    <a:pt x="1333250" y="1891665"/>
                  </a:cubicBezTo>
                  <a:cubicBezTo>
                    <a:pt x="1192531" y="1891665"/>
                    <a:pt x="1068465" y="1820368"/>
                    <a:pt x="995204" y="1711927"/>
                  </a:cubicBezTo>
                  <a:lnTo>
                    <a:pt x="973852" y="1672590"/>
                  </a:lnTo>
                  <a:lnTo>
                    <a:pt x="958588" y="1672590"/>
                  </a:lnTo>
                  <a:lnTo>
                    <a:pt x="937236" y="1711927"/>
                  </a:lnTo>
                  <a:cubicBezTo>
                    <a:pt x="863975" y="1820368"/>
                    <a:pt x="739909" y="1891665"/>
                    <a:pt x="599190" y="1891665"/>
                  </a:cubicBezTo>
                  <a:cubicBezTo>
                    <a:pt x="374040" y="1891665"/>
                    <a:pt x="191520" y="1709145"/>
                    <a:pt x="191520" y="1483995"/>
                  </a:cubicBezTo>
                  <a:cubicBezTo>
                    <a:pt x="191520" y="1399564"/>
                    <a:pt x="217187" y="1321128"/>
                    <a:pt x="261144" y="1256063"/>
                  </a:cubicBezTo>
                  <a:lnTo>
                    <a:pt x="275141" y="1239097"/>
                  </a:lnTo>
                  <a:lnTo>
                    <a:pt x="248986" y="1230978"/>
                  </a:lnTo>
                  <a:cubicBezTo>
                    <a:pt x="102668" y="1169091"/>
                    <a:pt x="0" y="1024207"/>
                    <a:pt x="0" y="855345"/>
                  </a:cubicBezTo>
                  <a:cubicBezTo>
                    <a:pt x="0" y="630195"/>
                    <a:pt x="182520" y="447675"/>
                    <a:pt x="407670" y="447675"/>
                  </a:cubicBezTo>
                  <a:cubicBezTo>
                    <a:pt x="435814" y="447675"/>
                    <a:pt x="463291" y="450527"/>
                    <a:pt x="489830" y="455957"/>
                  </a:cubicBezTo>
                  <a:lnTo>
                    <a:pt x="565795" y="479538"/>
                  </a:lnTo>
                  <a:lnTo>
                    <a:pt x="558550" y="407670"/>
                  </a:lnTo>
                  <a:cubicBezTo>
                    <a:pt x="558550" y="182520"/>
                    <a:pt x="741070" y="0"/>
                    <a:pt x="966220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151" name="Google Shape;151;p3"/>
          <p:cNvGrpSpPr/>
          <p:nvPr/>
        </p:nvGrpSpPr>
        <p:grpSpPr>
          <a:xfrm>
            <a:off x="2961956" y="3974602"/>
            <a:ext cx="9230789" cy="1822533"/>
            <a:chOff x="7386322" y="3126226"/>
            <a:chExt cx="4805700" cy="1215265"/>
          </a:xfrm>
        </p:grpSpPr>
        <p:sp>
          <p:nvSpPr>
            <p:cNvPr id="152" name="Google Shape;152;p3"/>
            <p:cNvSpPr/>
            <p:nvPr/>
          </p:nvSpPr>
          <p:spPr>
            <a:xfrm>
              <a:off x="8473460" y="3126226"/>
              <a:ext cx="35082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108000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b="0" i="0" lang="en-US" sz="2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클라우드 내 웹사이트의 탄소배출량을 </a:t>
              </a:r>
              <a:endPara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b="0" i="0" lang="en-US" sz="2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예측하는 기술 개발</a:t>
              </a:r>
              <a:endPara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3"/>
            <p:cNvSpPr txBox="1"/>
            <p:nvPr/>
          </p:nvSpPr>
          <p:spPr>
            <a:xfrm>
              <a:off x="7386322" y="3141621"/>
              <a:ext cx="10326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-US" sz="2200" u="none" cap="none" strike="noStrike">
                  <a:solidFill>
                    <a:srgbClr val="FDF59C"/>
                  </a:solidFill>
                  <a:latin typeface="Noto Sans"/>
                  <a:ea typeface="Noto Sans"/>
                  <a:cs typeface="Noto Sans"/>
                  <a:sym typeface="Noto Sans"/>
                </a:rPr>
                <a:t>Main </a:t>
              </a:r>
              <a:r>
                <a:rPr b="1" i="0" lang="en-US" sz="2200" u="none" cap="none" strike="noStrike">
                  <a:solidFill>
                    <a:srgbClr val="FDF59C"/>
                  </a:solidFill>
                  <a:latin typeface="Noto Sans"/>
                  <a:ea typeface="Noto Sans"/>
                  <a:cs typeface="Noto Sans"/>
                  <a:sym typeface="Noto Sans"/>
                </a:rPr>
                <a:t>(03)</a:t>
              </a:r>
              <a:endParaRPr b="1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54" name="Google Shape;154;p3"/>
            <p:cNvCxnSpPr/>
            <p:nvPr/>
          </p:nvCxnSpPr>
          <p:spPr>
            <a:xfrm>
              <a:off x="7386322" y="4341491"/>
              <a:ext cx="48057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733883c924_0_17"/>
          <p:cNvSpPr txBox="1"/>
          <p:nvPr/>
        </p:nvSpPr>
        <p:spPr>
          <a:xfrm>
            <a:off x="764826" y="840325"/>
            <a:ext cx="9973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i="0" lang="en-US" sz="3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하계 방학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g2733883c924_0_17"/>
          <p:cNvSpPr txBox="1"/>
          <p:nvPr/>
        </p:nvSpPr>
        <p:spPr>
          <a:xfrm>
            <a:off x="559975" y="420775"/>
            <a:ext cx="2359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10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10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g2733883c924_0_17"/>
          <p:cNvSpPr txBox="1"/>
          <p:nvPr/>
        </p:nvSpPr>
        <p:spPr>
          <a:xfrm>
            <a:off x="2263725" y="1877750"/>
            <a:ext cx="9045900" cy="36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●"/>
            </a:pPr>
            <a:r>
              <a:rPr b="0" i="0" lang="en-US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페이지 내에서 지정한 사이트의 세부사항 및 세부분석 기능 추가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●"/>
            </a:pPr>
            <a:r>
              <a:rPr b="0" i="0" lang="en-US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라즈베리 파이를 통한 </a:t>
            </a:r>
            <a:r>
              <a:rPr b="1" i="0" lang="en-US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1차 배포</a:t>
            </a:r>
            <a:endParaRPr b="1" i="0" sz="20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●"/>
            </a:pPr>
            <a:r>
              <a:rPr b="0" i="0" lang="en-US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streamlit으로 디자인 구현 및 수정</a:t>
            </a:r>
            <a:br>
              <a:rPr b="0" i="0" lang="en-US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b="0" i="0" lang="en-US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(디자인 부분에서 중요)</a:t>
            </a:r>
            <a:endParaRPr b="0" i="0" sz="20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●"/>
            </a:pPr>
            <a:r>
              <a:rPr b="0" i="0" lang="en-US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CPU, GPU 전력 계산 모듈 개발 (8-9월까지 )</a:t>
            </a:r>
            <a:endParaRPr b="0" i="0" sz="20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62" name="Google Shape;162;g2733883c924_0_17"/>
          <p:cNvCxnSpPr/>
          <p:nvPr/>
        </p:nvCxnSpPr>
        <p:spPr>
          <a:xfrm>
            <a:off x="1828675" y="2039675"/>
            <a:ext cx="30900" cy="4131000"/>
          </a:xfrm>
          <a:prstGeom prst="straightConnector1">
            <a:avLst/>
          </a:prstGeom>
          <a:noFill/>
          <a:ln cap="flat" cmpd="sng" w="76200">
            <a:solidFill>
              <a:srgbClr val="5BAD5B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fe94b1f19d_2_0"/>
          <p:cNvSpPr txBox="1"/>
          <p:nvPr/>
        </p:nvSpPr>
        <p:spPr>
          <a:xfrm>
            <a:off x="764826" y="840325"/>
            <a:ext cx="9973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수행 내용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g2fe94b1f19d_2_0"/>
          <p:cNvSpPr txBox="1"/>
          <p:nvPr/>
        </p:nvSpPr>
        <p:spPr>
          <a:xfrm>
            <a:off x="559975" y="420775"/>
            <a:ext cx="1949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10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10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g2fe94b1f19d_2_0"/>
          <p:cNvSpPr txBox="1"/>
          <p:nvPr/>
        </p:nvSpPr>
        <p:spPr>
          <a:xfrm>
            <a:off x="434925" y="1268150"/>
            <a:ext cx="5416800" cy="3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●"/>
            </a:pPr>
            <a:r>
              <a:rPr lang="en-US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streamlit으로 디자인 구현 및 수정</a:t>
            </a:r>
            <a:br>
              <a:rPr lang="en-US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●"/>
            </a:pPr>
            <a:r>
              <a:rPr lang="en-US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CPU,GPU 사용량 추적 패키지 개발 및 개선중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●"/>
            </a:pPr>
            <a:r>
              <a:rPr lang="en-US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라즈베리 파이를 받지 못 함 ..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-&gt;  배포에 문제를 겪는 중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●"/>
            </a:pPr>
            <a:r>
              <a:rPr lang="en-US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주기적인 회의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70" name="Google Shape;170;g2fe94b1f19d_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1425" y="4714400"/>
            <a:ext cx="6562594" cy="1862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g2fe94b1f19d_2_0"/>
          <p:cNvSpPr txBox="1"/>
          <p:nvPr/>
        </p:nvSpPr>
        <p:spPr>
          <a:xfrm>
            <a:off x="5851725" y="1268150"/>
            <a:ext cx="62886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●"/>
            </a:pPr>
            <a:r>
              <a:rPr lang="en-US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다</a:t>
            </a:r>
            <a:r>
              <a:rPr lang="en-US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크/화이트 모드 색 오류 수정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Char char="●"/>
            </a:pPr>
            <a:r>
              <a:rPr lang="en-US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info와 style 부분 수정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(시각적이게 보이게 등급에 따른 사진 추가 등)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fe94b1f19d_2_7"/>
          <p:cNvSpPr txBox="1"/>
          <p:nvPr/>
        </p:nvSpPr>
        <p:spPr>
          <a:xfrm>
            <a:off x="764826" y="840325"/>
            <a:ext cx="9973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수행 결과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g2fe94b1f19d_2_7"/>
          <p:cNvSpPr txBox="1"/>
          <p:nvPr/>
        </p:nvSpPr>
        <p:spPr>
          <a:xfrm>
            <a:off x="559975" y="420775"/>
            <a:ext cx="2887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10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10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8" name="Google Shape;178;g2fe94b1f19d_2_7"/>
          <p:cNvPicPr preferRelativeResize="0"/>
          <p:nvPr/>
        </p:nvPicPr>
        <p:blipFill rotWithShape="1">
          <a:blip r:embed="rId3">
            <a:alphaModFix/>
          </a:blip>
          <a:srcRect b="0" l="33956" r="1998" t="0"/>
          <a:stretch/>
        </p:blipFill>
        <p:spPr>
          <a:xfrm>
            <a:off x="317050" y="2052900"/>
            <a:ext cx="5524426" cy="4179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g2fe94b1f19d_2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5650" y="2047875"/>
            <a:ext cx="5709701" cy="417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g2fe94b1f19d_2_7"/>
          <p:cNvSpPr txBox="1"/>
          <p:nvPr/>
        </p:nvSpPr>
        <p:spPr>
          <a:xfrm>
            <a:off x="617975" y="1507250"/>
            <a:ext cx="111837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탄</a:t>
            </a:r>
            <a:r>
              <a:rPr lang="en-US"/>
              <a:t>소 발생량에 따라 가독성을 위해 이미지 추가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사용자 지정 1">
      <a:dk1>
        <a:srgbClr val="000000"/>
      </a:dk1>
      <a:lt1>
        <a:srgbClr val="FFFFFF"/>
      </a:lt1>
      <a:dk2>
        <a:srgbClr val="444D26"/>
      </a:dk2>
      <a:lt2>
        <a:srgbClr val="FEFAC9"/>
      </a:lt2>
      <a:accent1>
        <a:srgbClr val="5BAD5B"/>
      </a:accent1>
      <a:accent2>
        <a:srgbClr val="FF6A6E"/>
      </a:accent2>
      <a:accent3>
        <a:srgbClr val="FFC637"/>
      </a:accent3>
      <a:accent4>
        <a:srgbClr val="FCFCF4"/>
      </a:accent4>
      <a:accent5>
        <a:srgbClr val="9C85C0"/>
      </a:accent5>
      <a:accent6>
        <a:srgbClr val="98C8E2"/>
      </a:accent6>
      <a:hlink>
        <a:srgbClr val="8E58B6"/>
      </a:hlink>
      <a:folHlink>
        <a:srgbClr val="7F6F6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2022-02-18T06:05:33Z</dcterms:created>
  <dc:creator>윤상림</dc:creator>
</cp:coreProperties>
</file>